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67" r:id="rId5"/>
    <p:sldId id="320" r:id="rId6"/>
    <p:sldId id="339" r:id="rId7"/>
    <p:sldId id="345" r:id="rId8"/>
    <p:sldId id="346" r:id="rId9"/>
    <p:sldId id="347" r:id="rId10"/>
    <p:sldId id="260" r:id="rId11"/>
    <p:sldId id="313" r:id="rId12"/>
    <p:sldId id="348" r:id="rId13"/>
    <p:sldId id="291" r:id="rId14"/>
    <p:sldId id="340" r:id="rId15"/>
    <p:sldId id="321" r:id="rId16"/>
    <p:sldId id="268" r:id="rId17"/>
    <p:sldId id="341" r:id="rId18"/>
    <p:sldId id="349" r:id="rId19"/>
    <p:sldId id="350" r:id="rId20"/>
    <p:sldId id="351" r:id="rId21"/>
    <p:sldId id="307" r:id="rId22"/>
    <p:sldId id="292" r:id="rId23"/>
    <p:sldId id="342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1" r:id="rId33"/>
    <p:sldId id="360" r:id="rId34"/>
    <p:sldId id="362" r:id="rId35"/>
    <p:sldId id="363" r:id="rId36"/>
    <p:sldId id="364" r:id="rId37"/>
    <p:sldId id="365" r:id="rId38"/>
    <p:sldId id="366" r:id="rId39"/>
    <p:sldId id="367" r:id="rId40"/>
    <p:sldId id="273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Ubuntu" panose="020B0504030602030204" pitchFamily="34" charset="0"/>
      <p:regular r:id="rId47"/>
      <p:bold r:id="rId48"/>
      <p:italic r:id="rId49"/>
      <p:boldItalic r:id="rId50"/>
    </p:embeddedFont>
    <p:embeddedFont>
      <p:font typeface="Ubuntu Light" panose="020B0304030602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>
        <p:scale>
          <a:sx n="40" d="100"/>
          <a:sy n="40" d="100"/>
        </p:scale>
        <p:origin x="221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72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879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15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41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266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828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319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91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6571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87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444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001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8321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806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003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198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645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10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129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817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999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717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996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2692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3086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112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3564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998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2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579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4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16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772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lodash.com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lenguajejs.com/javascript/objetos/jso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guajejs.com/javascript/objetos/desestructuracion-objetos/#haciendo-copias-de-objet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hyperlink" Target="https://lodash.com/docs/#cloneDee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4">
            <a:extLst>
              <a:ext uri="{FF2B5EF4-FFF2-40B4-BE49-F238E27FC236}">
                <a16:creationId xmlns:a16="http://schemas.microsoft.com/office/drawing/2014/main" id="{7178A0AC-C4C8-2EE6-6429-04C41AC919FD}"/>
              </a:ext>
            </a:extLst>
          </p:cNvPr>
          <p:cNvSpPr txBox="1"/>
          <p:nvPr/>
        </p:nvSpPr>
        <p:spPr>
          <a:xfrm>
            <a:off x="578459" y="397102"/>
            <a:ext cx="26746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8BB995-12AA-C2D5-160D-B7973DA3E9F2}"/>
              </a:ext>
            </a:extLst>
          </p:cNvPr>
          <p:cNvSpPr txBox="1"/>
          <p:nvPr/>
        </p:nvSpPr>
        <p:spPr>
          <a:xfrm>
            <a:off x="578459" y="1032950"/>
            <a:ext cx="346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Métodos de un objeto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6070F2-B81D-8C38-24E2-E59816BDB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25" y="1642993"/>
            <a:ext cx="6305550" cy="46149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56947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Objeto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Método .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toString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()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F1F0CD-F60F-ED81-47C1-33585161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786" y="1637081"/>
            <a:ext cx="7070951" cy="47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56947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Objeto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Método .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toString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()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F1F0CD-F60F-ED81-47C1-33585161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786" y="1637081"/>
            <a:ext cx="7070951" cy="47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6992" y="504939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303527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Objeto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BF295-68C0-9797-EC97-3E431A633FA4}"/>
              </a:ext>
            </a:extLst>
          </p:cNvPr>
          <p:cNvSpPr txBox="1"/>
          <p:nvPr/>
        </p:nvSpPr>
        <p:spPr>
          <a:xfrm>
            <a:off x="578458" y="1054371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Metodo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to.String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26EDC6-7D6B-2621-953E-DB0E2DC6A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25" y="1823772"/>
            <a:ext cx="91249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6992" y="504939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303527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Objetos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BF295-68C0-9797-EC97-3E431A633FA4}"/>
              </a:ext>
            </a:extLst>
          </p:cNvPr>
          <p:cNvSpPr txBox="1"/>
          <p:nvPr/>
        </p:nvSpPr>
        <p:spPr>
          <a:xfrm>
            <a:off x="578458" y="1054371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Métodos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CF11A6-FE1F-C2A4-4AF1-04C3E6DCC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808602"/>
            <a:ext cx="11201400" cy="20535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F90205D-ED95-C85D-D765-7D0454792A4D}"/>
              </a:ext>
            </a:extLst>
          </p:cNvPr>
          <p:cNvSpPr txBox="1"/>
          <p:nvPr/>
        </p:nvSpPr>
        <p:spPr>
          <a:xfrm>
            <a:off x="495300" y="4021268"/>
            <a:ext cx="11136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Al crear una variable de un determinado tipo de dato, la variable será siempre también de tipo , ya que todas las variables heredan de este tipo de dato. Por lo tanto, nuestra variable tendrá:</a:t>
            </a:r>
          </a:p>
          <a:p>
            <a:pPr algn="l"/>
            <a:endParaRPr lang="es-MX" sz="2400" b="0" i="0" dirty="0">
              <a:solidFill>
                <a:srgbClr val="181E4B"/>
              </a:solidFill>
              <a:effectLst/>
              <a:latin typeface="Ubuntu" panose="020B05040306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Los métodos que implementemos nosotros personalmente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Los métodos heredados de su propio tipo de dato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Los métodos heredados del tipo </a:t>
            </a:r>
          </a:p>
        </p:txBody>
      </p:sp>
    </p:spTree>
    <p:extLst>
      <p:ext uri="{BB962C8B-B14F-4D97-AF65-F5344CB8AC3E}">
        <p14:creationId xmlns:p14="http://schemas.microsoft.com/office/powerpoint/2010/main" val="185839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6992" y="504939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BF295-68C0-9797-EC97-3E431A633FA4}"/>
              </a:ext>
            </a:extLst>
          </p:cNvPr>
          <p:cNvSpPr txBox="1"/>
          <p:nvPr/>
        </p:nvSpPr>
        <p:spPr>
          <a:xfrm>
            <a:off x="6546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Creando un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String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615049-3080-CE41-9F7C-E634EA61C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485" y="1601705"/>
            <a:ext cx="9499029" cy="40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1050588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438028" y="4913066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796F69-1F9A-D6F8-BFEE-3A6F03986599}"/>
              </a:ext>
            </a:extLst>
          </p:cNvPr>
          <p:cNvSpPr txBox="1"/>
          <p:nvPr/>
        </p:nvSpPr>
        <p:spPr>
          <a:xfrm>
            <a:off x="3423711" y="1495081"/>
            <a:ext cx="60962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JSON son las siglas de </a:t>
            </a:r>
            <a:r>
              <a:rPr lang="es-MX" sz="28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JavaScript </a:t>
            </a:r>
            <a:r>
              <a:rPr lang="es-MX" sz="28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Object</a:t>
            </a:r>
            <a:r>
              <a:rPr lang="es-MX" sz="28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 </a:t>
            </a:r>
            <a:r>
              <a:rPr lang="es-MX" sz="28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Notation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, y no es más que un formato ligero de datos, con una estructura (</a:t>
            </a:r>
            <a:r>
              <a:rPr lang="es-MX" sz="28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notación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) específica, que es totalmente compatible de forma nativa con </a:t>
            </a:r>
            <a:r>
              <a:rPr lang="es-MX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Javascript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. Como su propio nombre indica, JSON se basa en la sintaxis que tiene </a:t>
            </a:r>
            <a:r>
              <a:rPr lang="es-MX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Javascript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 para crear objetos.</a:t>
            </a:r>
            <a:endParaRPr lang="es-CO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Objetos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8ABFEE-EDC2-C399-99E0-49B6657CFAAD}"/>
              </a:ext>
            </a:extLst>
          </p:cNvPr>
          <p:cNvSpPr txBox="1"/>
          <p:nvPr/>
        </p:nvSpPr>
        <p:spPr>
          <a:xfrm>
            <a:off x="578459" y="1036786"/>
            <a:ext cx="157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JSON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7D54C0-6801-AC7C-F54E-F950A4BA2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1587180"/>
            <a:ext cx="7210425" cy="46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Objetos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8ABFEE-EDC2-C399-99E0-49B6657CFAAD}"/>
              </a:ext>
            </a:extLst>
          </p:cNvPr>
          <p:cNvSpPr txBox="1"/>
          <p:nvPr/>
        </p:nvSpPr>
        <p:spPr>
          <a:xfrm>
            <a:off x="578459" y="1036786"/>
            <a:ext cx="157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JSON</a:t>
            </a:r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FA5FB2F8-3F44-C094-5390-1C1B8EFB9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99228"/>
              </p:ext>
            </p:extLst>
          </p:nvPr>
        </p:nvGraphicFramePr>
        <p:xfrm>
          <a:off x="2032000" y="1560851"/>
          <a:ext cx="81280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668096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07304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43049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Parseo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(De 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string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a objeto)</a:t>
                      </a: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24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 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JSON.parse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Convierte el texto  str (si es un JSON válido) a un objeto y lo devuelve.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08308696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🆎 Convertir a texto (De objeto a string)</a:t>
                      </a: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42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STRING 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JSON.stringify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Convierte un objeto  obj a su representación JSON y la devuelve.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48629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STRING 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JSON.stringify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props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al anterior, pero filtra y mantiene solo las propiedades del ARRAY 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props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296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STRING </a:t>
                      </a:r>
                      <a:r>
                        <a:rPr lang="en-US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JSON.stringify</a:t>
                      </a:r>
                      <a:r>
                        <a:rPr lang="en-US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(obj, props, spaces)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al anterior, pero 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indenta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el JSON a NUMBER 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spaces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espacios.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8711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51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Objetos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8ABFEE-EDC2-C399-99E0-49B6657CFAAD}"/>
              </a:ext>
            </a:extLst>
          </p:cNvPr>
          <p:cNvSpPr txBox="1"/>
          <p:nvPr/>
        </p:nvSpPr>
        <p:spPr>
          <a:xfrm>
            <a:off x="578458" y="1036786"/>
            <a:ext cx="32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Convertir JSON a objeto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E951DA-6D56-C826-5E22-309C28341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637614"/>
            <a:ext cx="609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3" y="0"/>
            <a:ext cx="929321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9640603D-AE98-3645-568B-5BBC26B1A96A}"/>
              </a:ext>
            </a:extLst>
          </p:cNvPr>
          <p:cNvSpPr txBox="1"/>
          <p:nvPr/>
        </p:nvSpPr>
        <p:spPr>
          <a:xfrm>
            <a:off x="266959" y="777980"/>
            <a:ext cx="334076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 Script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Objetos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8ABFEE-EDC2-C399-99E0-49B6657CFAAD}"/>
              </a:ext>
            </a:extLst>
          </p:cNvPr>
          <p:cNvSpPr txBox="1"/>
          <p:nvPr/>
        </p:nvSpPr>
        <p:spPr>
          <a:xfrm>
            <a:off x="578458" y="1036786"/>
            <a:ext cx="323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Convertir Objeto a JSON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C6ADEA-B5AB-E4F5-7101-61E12268A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513096"/>
            <a:ext cx="609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10439400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60798769-F449-77BA-B7DA-CD1C48653345}"/>
              </a:ext>
            </a:extLst>
          </p:cNvPr>
          <p:cNvSpPr txBox="1"/>
          <p:nvPr/>
        </p:nvSpPr>
        <p:spPr>
          <a:xfrm>
            <a:off x="578458" y="267386"/>
            <a:ext cx="24073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0227A4-166F-9221-28FA-F30E7D053B89}"/>
              </a:ext>
            </a:extLst>
          </p:cNvPr>
          <p:cNvSpPr txBox="1"/>
          <p:nvPr/>
        </p:nvSpPr>
        <p:spPr>
          <a:xfrm>
            <a:off x="578458" y="1036787"/>
            <a:ext cx="827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stringgify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 al convertir siempre será a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String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lo que devuelva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72D63E-BDBC-4C3D-A747-733AF9AFB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473" y="2256653"/>
            <a:ext cx="10222648" cy="35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1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0219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378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Desestructuración de objetos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5F2049-15BF-13F9-E60B-46CA96B16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989" y="1463591"/>
            <a:ext cx="6482022" cy="51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422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Reestructurando nuevos objetos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372E2E-D12C-D6B3-E5EF-E56D9BEE1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45" y="1806188"/>
            <a:ext cx="9549310" cy="4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5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422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Haciendo copias de objetos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052DC1-EEC1-06CF-689B-0861E87E0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0" y="1525912"/>
            <a:ext cx="5372100" cy="44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422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Haciendo copias de objetos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10B9E2-70BA-5BD7-5564-0AFC8E67F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12" y="1806188"/>
            <a:ext cx="11458575" cy="36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422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Haciendo copias de objetos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DD2849-6D2C-A933-7142-B36F158D9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828" y="1436897"/>
            <a:ext cx="6029325" cy="50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1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422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Haciendo copias de objetos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A9D193E-614A-64F1-A7B4-E127B317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5" y="1990069"/>
            <a:ext cx="11182350" cy="34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32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Estructuras anidadas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C00072-9D33-09A0-6637-C2DAF3881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561414"/>
            <a:ext cx="609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46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61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Estructuras anidadas extrayendo con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attributes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BF2BB1-1AA9-0682-A464-7433ABBF1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665114"/>
            <a:ext cx="9677400" cy="41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5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6468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lt1"/>
                </a:solidFill>
                <a:latin typeface="Ubuntu"/>
                <a:sym typeface="Ubuntu"/>
              </a:rPr>
              <a:t>Objetos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9" y="10329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6A973D-14D0-17F4-6CE2-B0B51D78DD79}"/>
              </a:ext>
            </a:extLst>
          </p:cNvPr>
          <p:cNvSpPr txBox="1"/>
          <p:nvPr/>
        </p:nvSpPr>
        <p:spPr>
          <a:xfrm>
            <a:off x="578459" y="1563605"/>
            <a:ext cx="109086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solidFill>
                  <a:srgbClr val="ECECF1"/>
                </a:solidFill>
                <a:effectLst/>
                <a:latin typeface="Ubuntu" panose="020B0504030602030204" pitchFamily="34" charset="0"/>
              </a:rPr>
              <a:t>En JavaScript, los objetos son estructuras de datos fundamentales y versátiles que permiten almacenar y organizar información de manera más compleja que los tipos de datos simples, como números o cadenas. Un objeto en JavaScript es una colección de pares clave-valor, donde cada clave (también llamada propiedad) está asociada a un valor. Estos valores pueden ser de cualquier tipo, incluyendo números, cadenas, funciones, otros objetos, etc. </a:t>
            </a:r>
            <a:endParaRPr lang="es-CO" sz="2400" dirty="0">
              <a:latin typeface="Ubuntu" panose="020B0504030602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BF9A33-58CD-0078-FB2E-FB3A6A566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4631924"/>
            <a:ext cx="112966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61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Desestructuración (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rest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C84736-4BC4-FD27-58DE-C6298AFF9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885950"/>
            <a:ext cx="609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88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395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Parámetros desestructurados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307379-0E79-16FF-B968-55914A8E37D1}"/>
              </a:ext>
            </a:extLst>
          </p:cNvPr>
          <p:cNvSpPr txBox="1"/>
          <p:nvPr/>
        </p:nvSpPr>
        <p:spPr>
          <a:xfrm>
            <a:off x="578458" y="1585853"/>
            <a:ext cx="114039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La desestructuración de parámetros es una característica de ECMAScript 6 (ES6) que permite extraer valores de un objeto o matriz directamente en los parámetros de una función. Esto puede hacer que tu código sea más limpio y conciso. 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6F03CCF-BAC5-A87C-FD83-3F5D50CB9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395" y="2617602"/>
            <a:ext cx="7036117" cy="41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3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1050588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438028" y="4913066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796F69-1F9A-D6F8-BFEE-3A6F03986599}"/>
              </a:ext>
            </a:extLst>
          </p:cNvPr>
          <p:cNvSpPr txBox="1"/>
          <p:nvPr/>
        </p:nvSpPr>
        <p:spPr>
          <a:xfrm>
            <a:off x="3423711" y="1495081"/>
            <a:ext cx="609620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En </a:t>
            </a:r>
            <a:r>
              <a:rPr lang="es-MX" sz="2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así como en muchos otros lenguajes, necesitaremos en ocasiones copiar o clonar elementos de nuestro código, de forma que podamos cambiar uno y dejar intacto el original. Para ello, </a:t>
            </a:r>
            <a:r>
              <a:rPr lang="es-MX" sz="2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(al igual que en otros lenguajes) tiene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dos mecanismos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 para copiar elementos: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Copia por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valor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 (Duplica el contenido)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Copia por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referencia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 (Hace referencia a dónde está el contenido)</a:t>
            </a:r>
          </a:p>
          <a:p>
            <a:b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s-CO" sz="1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42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216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Copia por valor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15ADFB-C9DB-61E9-1A49-46883608B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812" y="1652229"/>
            <a:ext cx="6810375" cy="50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6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216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Copia por valor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15ADFB-C9DB-61E9-1A49-46883608B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812" y="1652229"/>
            <a:ext cx="6810375" cy="50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54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6"/>
            <a:ext cx="4565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Clonado de elementos en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Javascript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3B685596-ABDA-A6DD-4FC0-8F7D3C605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91754"/>
              </p:ext>
            </p:extLst>
          </p:nvPr>
        </p:nvGraphicFramePr>
        <p:xfrm>
          <a:off x="2031999" y="1945174"/>
          <a:ext cx="8445502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4">
                  <a:extLst>
                    <a:ext uri="{9D8B030D-6E8A-4147-A177-3AD203B41FA5}">
                      <a16:colId xmlns:a16="http://schemas.microsoft.com/office/drawing/2014/main" val="671115990"/>
                    </a:ext>
                  </a:extLst>
                </a:gridCol>
                <a:gridCol w="1407584">
                  <a:extLst>
                    <a:ext uri="{9D8B030D-6E8A-4147-A177-3AD203B41FA5}">
                      <a16:colId xmlns:a16="http://schemas.microsoft.com/office/drawing/2014/main" val="3042140945"/>
                    </a:ext>
                  </a:extLst>
                </a:gridCol>
                <a:gridCol w="1407584">
                  <a:extLst>
                    <a:ext uri="{9D8B030D-6E8A-4147-A177-3AD203B41FA5}">
                      <a16:colId xmlns:a16="http://schemas.microsoft.com/office/drawing/2014/main" val="1337425144"/>
                    </a:ext>
                  </a:extLst>
                </a:gridCol>
                <a:gridCol w="2222499">
                  <a:extLst>
                    <a:ext uri="{9D8B030D-6E8A-4147-A177-3AD203B41FA5}">
                      <a16:colId xmlns:a16="http://schemas.microsoft.com/office/drawing/2014/main" val="261356627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881049419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669313173"/>
                    </a:ext>
                  </a:extLst>
                </a:gridCol>
                <a:gridCol w="1295401">
                  <a:extLst>
                    <a:ext uri="{9D8B030D-6E8A-4147-A177-3AD203B41FA5}">
                      <a16:colId xmlns:a16="http://schemas.microsoft.com/office/drawing/2014/main" val="2683284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Estrategia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Clonación</a:t>
                      </a:r>
                      <a:b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superficial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Clonación</a:t>
                      </a:r>
                      <a:b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profunda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Tipos de datos</a:t>
                      </a:r>
                      <a:b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avanzados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Nativo</a:t>
                      </a: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Más info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Más info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625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Asignación =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endParaRPr lang="es-CO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6164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Usar Object.assign()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 gridSpan="3"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59305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Usar spread ...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6"/>
                        </a:rPr>
                        <a:t>Copias con spread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65411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Serializar con JSON.parse()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⚠️ Solo tipos básicos</a:t>
                      </a:r>
                      <a:br>
                        <a:rPr lang="es-MX"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⚠️ No funciones/DOM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7"/>
                        </a:rPr>
                        <a:t>JSON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18865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Usar _.cloneDeep() de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8"/>
                        </a:rPr>
                        <a:t>Lodash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Tipos avanzados</a:t>
                      </a:r>
                      <a:br>
                        <a:rPr lang="es-CO"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⚠️ No DOM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❌ No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9"/>
                        </a:rPr>
                        <a:t>cloneDeep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68926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Usar structuredClone()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✅ Tipos avanzados</a:t>
                      </a:r>
                      <a:br>
                        <a:rPr lang="es-MX"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⚠️ No funciones/DOM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✅ Sí</a:t>
                      </a:r>
                    </a:p>
                  </a:txBody>
                  <a:tcPr marL="60960" marR="60960" marT="60960" marB="60960" anchor="ctr"/>
                </a:tc>
                <a:tc gridSpan="2">
                  <a:txBody>
                    <a:bodyPr/>
                    <a:lstStyle/>
                    <a:p>
                      <a:endParaRPr lang="es-CO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 hMerge="1">
                  <a:txBody>
                    <a:bodyPr/>
                    <a:lstStyle/>
                    <a:p>
                      <a:endParaRPr lang="es-CO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4107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7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5"/>
            <a:ext cx="32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Iteradores de objetos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E9D6D57F-92B3-A7F2-CA68-BFB542A9A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78050"/>
              </p:ext>
            </p:extLst>
          </p:nvPr>
        </p:nvGraphicFramePr>
        <p:xfrm>
          <a:off x="2197160" y="2164630"/>
          <a:ext cx="812800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63035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77267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75869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ARRAY 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Object.keys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Itera el obj y devuelve sus propiedades o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keys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9332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ARRAY 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Object.values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Itera el obj y devuelve los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valores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de sus propiedades.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27329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ARRAY 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Object.entries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Itera el obj y devuelve un  con los pares [key, valor].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53036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 </a:t>
                      </a:r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Object.fromEntries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(array)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Construye un objeto con un array de pares [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key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valor].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814370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868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5"/>
            <a:ext cx="32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Convertir un objeto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17DA1B-C4CF-4B0D-1FE0-AD986EB4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1436895"/>
            <a:ext cx="8972550" cy="47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0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5"/>
            <a:ext cx="32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Convertir un objeto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32849D-C2F5-FD4D-5CC5-2082973A83B4}"/>
              </a:ext>
            </a:extLst>
          </p:cNvPr>
          <p:cNvSpPr txBox="1"/>
          <p:nvPr/>
        </p:nvSpPr>
        <p:spPr>
          <a:xfrm>
            <a:off x="578458" y="1598252"/>
            <a:ext cx="114801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Con el método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Object.keys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() obtenemos un ARRAY de las claves (propiedades, índices,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keys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) del objeto.</a:t>
            </a:r>
          </a:p>
          <a:p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Con el método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Object.values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() obtenemos un ARRAY de los valores de las claves anteriores, en el mismo orden.</a:t>
            </a:r>
          </a:p>
          <a:p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Con el método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Object.entries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() obtenemos un ARRAY de entradas. Cada entrada es un ARRAY del par clave-valor, es decir, la propiedad del objeto original y su valor correspondiente.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4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32374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5"/>
            <a:ext cx="361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Convertir un array a objeto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3A105B-49AD-86E9-5000-115FF194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" y="1575547"/>
            <a:ext cx="97155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6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8D8CE8C3-1457-4569-08E6-A36FD8058B1D}"/>
              </a:ext>
            </a:extLst>
          </p:cNvPr>
          <p:cNvSpPr txBox="1"/>
          <p:nvPr/>
        </p:nvSpPr>
        <p:spPr>
          <a:xfrm>
            <a:off x="578458" y="397102"/>
            <a:ext cx="429791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Objetos</a:t>
            </a:r>
            <a:endParaRPr lang="es-CO" sz="4400" b="1" i="0" u="none" strike="noStrike" cap="none" dirty="0">
              <a:solidFill>
                <a:srgbClr val="181E4B"/>
              </a:solidFill>
              <a:latin typeface="Ubuntu"/>
              <a:ea typeface="Arial"/>
              <a:cs typeface="Arial"/>
              <a:sym typeface="Ubuntu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8580B1-EEC2-D7ED-87FD-A68E09399484}"/>
              </a:ext>
            </a:extLst>
          </p:cNvPr>
          <p:cNvSpPr txBox="1"/>
          <p:nvPr/>
        </p:nvSpPr>
        <p:spPr>
          <a:xfrm>
            <a:off x="578458" y="1032950"/>
            <a:ext cx="285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Sintaxis y propiedades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3BF52A-E47A-F58F-7114-13A65D51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1" y="1628775"/>
            <a:ext cx="95250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1456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lt1"/>
                </a:solidFill>
                <a:latin typeface="Ubuntu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292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Sintaxis y propiedades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EF85004-100D-E8AD-5E2B-5C5DD88CF628}"/>
              </a:ext>
            </a:extLst>
          </p:cNvPr>
          <p:cNvSpPr txBox="1"/>
          <p:nvPr/>
        </p:nvSpPr>
        <p:spPr>
          <a:xfrm>
            <a:off x="578458" y="1722399"/>
            <a:ext cx="113849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En este ejemplo, persona es un objeto que tiene tres propiedades (nombre, edad, y </a:t>
            </a:r>
            <a:r>
              <a:rPr lang="es-MX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ocupacion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) y un método (saludar). Puedes acceder a las propiedades y métodos de un objeto utilizando la notación de punto o la notación de corchetes:</a:t>
            </a:r>
            <a:endParaRPr lang="es-CO" sz="2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019EC9A-5E43-B031-1644-F57CA25D2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86" y="3429000"/>
            <a:ext cx="112966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9037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2409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313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Añadiendo propiedades 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FE37B4-6BB2-5DA4-866E-54081A52E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757" y="1471160"/>
            <a:ext cx="5696486" cy="49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2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9037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2409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313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Añadiendo propiedades 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DF6D5F-B3F9-DAE5-74A5-C1E5BD11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5" y="1563605"/>
            <a:ext cx="8425503" cy="43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9037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2409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313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Object.defineProperty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554B8D-0B7B-0EDC-87D9-375DED26C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203" y="1563605"/>
            <a:ext cx="7633594" cy="49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9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9037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2409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Objeto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313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Object.assign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9EB19B-CA6E-406A-6CD7-55154C36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08" y="1582163"/>
            <a:ext cx="8065984" cy="42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35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14659</TotalTime>
  <Words>911</Words>
  <Application>Microsoft Office PowerPoint</Application>
  <PresentationFormat>Panorámica</PresentationFormat>
  <Paragraphs>155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Ubuntu Light</vt:lpstr>
      <vt:lpstr>Ubuntu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28</cp:revision>
  <dcterms:created xsi:type="dcterms:W3CDTF">2023-04-19T20:56:41Z</dcterms:created>
  <dcterms:modified xsi:type="dcterms:W3CDTF">2023-11-21T22:12:04Z</dcterms:modified>
</cp:coreProperties>
</file>